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DD9A05A-BB6D-4D0A-A2FA-96B4A90FB580}" v="2" dt="2026-09-03T08:02:13.9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408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ine 7">
            <a:extLst>
              <a:ext uri="{FF2B5EF4-FFF2-40B4-BE49-F238E27FC236}">
                <a16:creationId xmlns:a16="http://schemas.microsoft.com/office/drawing/2014/main" id="{35E453C8-EB22-AB65-E3DD-E01E319942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Titlu 1">
            <a:extLst>
              <a:ext uri="{FF2B5EF4-FFF2-40B4-BE49-F238E27FC236}">
                <a16:creationId xmlns:a16="http://schemas.microsoft.com/office/drawing/2014/main" id="{817CE180-8839-8852-210A-903565E7A4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9A462705-A9C7-EE45-368E-B931E8EE6A1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o-RO"/>
              <a:t>Faceți clic pentru a edita stilul de subtitlu coordonator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99AE207D-C365-A359-11C6-AAB2673267E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2C33CC-38D8-4A7A-A471-CACFDFEED6CB}" type="datetimeFigureOut">
              <a:rPr lang="ro-RO" smtClean="0"/>
              <a:t>03.09.2026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D86423CE-6E08-6DBF-3BBD-AFC0B3914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F0126D96-F37C-0556-93EE-507F6732B9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64377B-5832-44D4-8CA3-9D69516F081A}" type="slidenum">
              <a:rPr lang="ro-RO" smtClean="0"/>
              <a:t>‹#›</a:t>
            </a:fld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5147963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198A392C-FFA1-1B33-29E1-4166950EE9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DFC6E579-B5B8-43AA-995A-22A89AF0176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o-RO"/>
              <a:t>Faceţi clic pentru a edita Master stiluri text</a:t>
            </a:r>
          </a:p>
          <a:p>
            <a:pPr lvl="1"/>
            <a:r>
              <a:rPr lang="ro-RO"/>
              <a:t>al doilea nivel</a:t>
            </a:r>
          </a:p>
          <a:p>
            <a:pPr lvl="2"/>
            <a:r>
              <a:rPr lang="ro-RO"/>
              <a:t>al treilea nivel</a:t>
            </a:r>
          </a:p>
          <a:p>
            <a:pPr lvl="3"/>
            <a:r>
              <a:rPr lang="ro-RO"/>
              <a:t>al patrulea nivel</a:t>
            </a:r>
          </a:p>
          <a:p>
            <a:pPr lvl="4"/>
            <a:r>
              <a:rPr lang="ro-RO"/>
              <a:t>al cincilea nivel</a:t>
            </a:r>
          </a:p>
        </p:txBody>
      </p:sp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7B0CB2FA-9A46-88CB-FA53-3E3E3BC4B34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B2C33CC-38D8-4A7A-A471-CACFDFEED6CB}" type="datetimeFigureOut">
              <a:rPr lang="ro-RO" smtClean="0"/>
              <a:t>03.09.2026</a:t>
            </a:fld>
            <a:endParaRPr lang="ro-RO"/>
          </a:p>
        </p:txBody>
      </p:sp>
      <p:sp>
        <p:nvSpPr>
          <p:cNvPr id="5" name="Substituent subsol 4">
            <a:extLst>
              <a:ext uri="{FF2B5EF4-FFF2-40B4-BE49-F238E27FC236}">
                <a16:creationId xmlns:a16="http://schemas.microsoft.com/office/drawing/2014/main" id="{3A5E804E-3CAA-341A-6DBF-13CAB273C7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ro-RO"/>
          </a:p>
        </p:txBody>
      </p:sp>
      <p:sp>
        <p:nvSpPr>
          <p:cNvPr id="6" name="Substituent număr diapozitiv 5">
            <a:extLst>
              <a:ext uri="{FF2B5EF4-FFF2-40B4-BE49-F238E27FC236}">
                <a16:creationId xmlns:a16="http://schemas.microsoft.com/office/drawing/2014/main" id="{30E29712-970A-1825-38E8-40822F65D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9464377B-5832-44D4-8CA3-9D69516F081A}" type="slidenum">
              <a:rPr lang="ro-RO" smtClean="0"/>
              <a:t>‹#›</a:t>
            </a:fld>
            <a:endParaRPr lang="ro-RO"/>
          </a:p>
        </p:txBody>
      </p:sp>
      <p:pic>
        <p:nvPicPr>
          <p:cNvPr id="8" name="Imagine 7">
            <a:extLst>
              <a:ext uri="{FF2B5EF4-FFF2-40B4-BE49-F238E27FC236}">
                <a16:creationId xmlns:a16="http://schemas.microsoft.com/office/drawing/2014/main" id="{C00F5E8E-7AED-1F82-618E-E2A880F053B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4207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ine 7">
            <a:extLst>
              <a:ext uri="{FF2B5EF4-FFF2-40B4-BE49-F238E27FC236}">
                <a16:creationId xmlns:a16="http://schemas.microsoft.com/office/drawing/2014/main" id="{F347CD45-9202-06D7-F0CC-37D9E1AE5BA3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  <p:sp>
        <p:nvSpPr>
          <p:cNvPr id="2" name="Substituent titlu 1">
            <a:extLst>
              <a:ext uri="{FF2B5EF4-FFF2-40B4-BE49-F238E27FC236}">
                <a16:creationId xmlns:a16="http://schemas.microsoft.com/office/drawing/2014/main" id="{F0186EF4-C33F-999C-BFEB-A320C3E607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o-RO"/>
              <a:t>Faceți clic pentru a edita stilul de titlu coordonator</a:t>
            </a:r>
          </a:p>
        </p:txBody>
      </p:sp>
      <p:sp>
        <p:nvSpPr>
          <p:cNvPr id="3" name="Substituent text 2">
            <a:extLst>
              <a:ext uri="{FF2B5EF4-FFF2-40B4-BE49-F238E27FC236}">
                <a16:creationId xmlns:a16="http://schemas.microsoft.com/office/drawing/2014/main" id="{CAD497DF-2354-9FFF-A345-95F89D1877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endParaRPr lang="ro-RO" dirty="0"/>
          </a:p>
        </p:txBody>
      </p:sp>
      <p:pic>
        <p:nvPicPr>
          <p:cNvPr id="5" name="Imagine 4">
            <a:extLst>
              <a:ext uri="{FF2B5EF4-FFF2-40B4-BE49-F238E27FC236}">
                <a16:creationId xmlns:a16="http://schemas.microsoft.com/office/drawing/2014/main" id="{D4AD2DA7-F0D3-9526-AADF-83C5D04090E3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46622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o-R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141FA937-DD09-CAA0-30AE-E6411C0A4F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0110F435-FE8D-1F49-7E76-29CD2DC371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2481987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B95ED11B-ED06-CAFF-65A6-2B1A3BE114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BBBD913F-A34B-0ABB-36C5-23B04229733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819837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265C08F2-D353-2F73-E483-7B5D14C032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o-RO"/>
          </a:p>
        </p:txBody>
      </p:sp>
      <p:sp>
        <p:nvSpPr>
          <p:cNvPr id="3" name="Substituent conținut 2">
            <a:extLst>
              <a:ext uri="{FF2B5EF4-FFF2-40B4-BE49-F238E27FC236}">
                <a16:creationId xmlns:a16="http://schemas.microsoft.com/office/drawing/2014/main" id="{F2AD961D-02EA-3F6B-E81B-334D66A3A3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o-RO"/>
          </a:p>
        </p:txBody>
      </p:sp>
    </p:spTree>
    <p:extLst>
      <p:ext uri="{BB962C8B-B14F-4D97-AF65-F5344CB8AC3E}">
        <p14:creationId xmlns:p14="http://schemas.microsoft.com/office/powerpoint/2010/main" val="1879430063"/>
      </p:ext>
    </p:extLst>
  </p:cSld>
  <p:clrMapOvr>
    <a:masterClrMapping/>
  </p:clrMapOvr>
</p:sld>
</file>

<file path=ppt/theme/theme1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Ecran lat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3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3</vt:i4>
      </vt:variant>
    </vt:vector>
  </HeadingPairs>
  <TitlesOfParts>
    <vt:vector size="7" baseType="lpstr">
      <vt:lpstr>Aptos</vt:lpstr>
      <vt:lpstr>Aptos Display</vt:lpstr>
      <vt:lpstr>Arial</vt:lpstr>
      <vt:lpstr>Temă Office</vt:lpstr>
      <vt:lpstr>Prezentare PowerPoint</vt:lpstr>
      <vt:lpstr>Prezentare PowerPoint</vt:lpstr>
      <vt:lpstr>Prezentare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Alexandru Boncu</dc:creator>
  <cp:lastModifiedBy>Alexandru Boncu</cp:lastModifiedBy>
  <cp:revision>2</cp:revision>
  <dcterms:created xsi:type="dcterms:W3CDTF">2026-09-03T07:59:23Z</dcterms:created>
  <dcterms:modified xsi:type="dcterms:W3CDTF">2026-09-03T08:32:08Z</dcterms:modified>
</cp:coreProperties>
</file>